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20" y="-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6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1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0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1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8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2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4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8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9B700-9B3E-4941-A27C-46EF4EE4729A}" type="datetimeFigureOut">
              <a:rPr lang="en-US" smtClean="0"/>
              <a:t>25/10/15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9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Nouveau 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Curvilinear, with warm colors. Flowing, unrealistic feel. By Alphonse </a:t>
            </a:r>
            <a:r>
              <a:rPr lang="en-US" dirty="0" err="1" smtClean="0"/>
              <a:t>Mucha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Variety of colors, retaining curvilinear forms. By John Gabriel Beckman.</a:t>
            </a:r>
            <a:endParaRPr lang="en-US" dirty="0"/>
          </a:p>
        </p:txBody>
      </p:sp>
      <p:pic>
        <p:nvPicPr>
          <p:cNvPr id="7" name="Content Placeholder 6" descr="Macintosh HD:private:var:folders:gf:gy2ks5kx3mbcjd08jhh5vvx40000gn:T:TemporaryItems:ArtNouveau-AlphonseMucha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4" b="1634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Macintosh HD:private:var:folders:gf:gy2ks5kx3mbcjd08jhh5vvx40000gn:T:TemporaryItems:ArtDeco-JohnGabrielBeckman.jpg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7" b="1635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45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Nouveau 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Expressionism: </a:t>
            </a:r>
            <a:r>
              <a:rPr lang="en-US" dirty="0" err="1" smtClean="0"/>
              <a:t>Musik</a:t>
            </a:r>
            <a:r>
              <a:rPr lang="en-US" dirty="0" smtClean="0"/>
              <a:t> </a:t>
            </a:r>
            <a:r>
              <a:rPr lang="en-US" dirty="0" err="1" smtClean="0"/>
              <a:t>Festwoche</a:t>
            </a:r>
            <a:r>
              <a:rPr lang="en-US" dirty="0" smtClean="0"/>
              <a:t>. Stark contrast </a:t>
            </a:r>
            <a:r>
              <a:rPr lang="en-US" smtClean="0"/>
              <a:t>between colors. </a:t>
            </a:r>
            <a:r>
              <a:rPr lang="en-US" dirty="0" smtClean="0"/>
              <a:t>by </a:t>
            </a:r>
            <a:r>
              <a:rPr lang="en-US" dirty="0" err="1" smtClean="0"/>
              <a:t>Egon</a:t>
            </a:r>
            <a:r>
              <a:rPr lang="en-US" dirty="0" smtClean="0"/>
              <a:t> </a:t>
            </a:r>
            <a:r>
              <a:rPr lang="en-US" dirty="0" err="1" smtClean="0"/>
              <a:t>Schiele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Modern Expressionism: Usage of multiple colors, emphasis on facial expression. By Victor Wang</a:t>
            </a:r>
            <a:endParaRPr lang="en-US" dirty="0"/>
          </a:p>
        </p:txBody>
      </p:sp>
      <p:pic>
        <p:nvPicPr>
          <p:cNvPr id="10" name="Content Placeholder 9" descr="detail.jp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r="19083"/>
          <a:stretch>
            <a:fillRect/>
          </a:stretch>
        </p:blipFill>
        <p:spPr/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1401" r="114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11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Salon Dada: Tristan </a:t>
            </a:r>
            <a:r>
              <a:rPr lang="en-US" dirty="0" err="1" smtClean="0"/>
              <a:t>Tzara</a:t>
            </a:r>
            <a:r>
              <a:rPr lang="en-US" dirty="0" smtClean="0"/>
              <a:t> – Disorganized, </a:t>
            </a:r>
            <a:r>
              <a:rPr lang="en-US" dirty="0" err="1" smtClean="0"/>
              <a:t>unorderly</a:t>
            </a:r>
            <a:r>
              <a:rPr lang="en-US" dirty="0" smtClean="0"/>
              <a:t>, and almost unrelated concepts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6933" b="1693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Image by Pablo </a:t>
            </a:r>
            <a:r>
              <a:rPr lang="en-US" dirty="0" err="1" smtClean="0"/>
              <a:t>Macalupú</a:t>
            </a:r>
            <a:r>
              <a:rPr lang="en-US" dirty="0" smtClean="0"/>
              <a:t>: Similarly messy. Compilation of different </a:t>
            </a:r>
            <a:r>
              <a:rPr lang="en-US" smtClean="0"/>
              <a:t>Spanish words.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1685" r="11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444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Mandolin and Guitar (1924) by Pablo Picasso – lively colors, dissection and reorganization of forms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4110" r="1411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Milano Film Festival by Riccardo </a:t>
            </a:r>
            <a:r>
              <a:rPr lang="en-US" dirty="0" err="1" smtClean="0"/>
              <a:t>Guasco</a:t>
            </a:r>
            <a:r>
              <a:rPr lang="en-US" dirty="0" smtClean="0"/>
              <a:t> – Lively colors, geometric themed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5085" b="150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42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Constructivism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Alexandr</a:t>
            </a:r>
            <a:r>
              <a:rPr lang="en-US" dirty="0" smtClean="0"/>
              <a:t> </a:t>
            </a:r>
            <a:r>
              <a:rPr lang="en-US" dirty="0" err="1" smtClean="0"/>
              <a:t>Rodchenko</a:t>
            </a:r>
            <a:r>
              <a:rPr lang="en-US" dirty="0" smtClean="0"/>
              <a:t> – Geometric style, stark color difference, nationalistic colors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5116" r="15116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Shepard </a:t>
            </a:r>
            <a:r>
              <a:rPr lang="en-US" dirty="0" err="1" smtClean="0"/>
              <a:t>Fairey</a:t>
            </a:r>
            <a:r>
              <a:rPr lang="en-US" dirty="0" smtClean="0"/>
              <a:t> – Obama’s Hope Poster: Nationalistic colors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7718" b="17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600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Bauhaus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Paul Renner </a:t>
            </a:r>
            <a:r>
              <a:rPr lang="en-US" dirty="0" err="1" smtClean="0"/>
              <a:t>Futura</a:t>
            </a:r>
            <a:r>
              <a:rPr lang="en-US" dirty="0" smtClean="0"/>
              <a:t> Typeface (not designed at the Bauhaus)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4400" b="1440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UCLA Branding – Typeface: </a:t>
            </a:r>
            <a:r>
              <a:rPr lang="en-US" dirty="0" err="1" smtClean="0"/>
              <a:t>Proxima</a:t>
            </a:r>
            <a:r>
              <a:rPr lang="en-US" dirty="0" smtClean="0"/>
              <a:t> Nova, </a:t>
            </a:r>
            <a:r>
              <a:rPr lang="en-US" dirty="0" err="1" smtClean="0"/>
              <a:t>Karbon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88" y="4375007"/>
            <a:ext cx="2317420" cy="1666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525" y="4375007"/>
            <a:ext cx="2317420" cy="17052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159" y="2314380"/>
            <a:ext cx="4020735" cy="20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9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166</Words>
  <Application>Microsoft Macintosh PowerPoint</Application>
  <PresentationFormat>On-screen Show (4:3)</PresentationFormat>
  <Paragraphs>18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Art Nouveau I</vt:lpstr>
      <vt:lpstr>Art Nouveau II</vt:lpstr>
      <vt:lpstr>Dada</vt:lpstr>
      <vt:lpstr>Cubism</vt:lpstr>
      <vt:lpstr>Constructivism</vt:lpstr>
      <vt:lpstr>Bauhaus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Nouveau I</dc:title>
  <dc:creator>Xavier Luis Ablaza</dc:creator>
  <cp:lastModifiedBy>Xavier Luis Ablaza</cp:lastModifiedBy>
  <cp:revision>8</cp:revision>
  <dcterms:created xsi:type="dcterms:W3CDTF">2015-09-23T06:28:53Z</dcterms:created>
  <dcterms:modified xsi:type="dcterms:W3CDTF">2015-10-25T20:35:25Z</dcterms:modified>
</cp:coreProperties>
</file>